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7890"/>
            <a:ext cx="6858000" cy="191008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1630"/>
            <a:ext cx="6858000" cy="13246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63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92100"/>
            <a:ext cx="1971675" cy="46494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92100"/>
            <a:ext cx="5800725" cy="464947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47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3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7791"/>
            <a:ext cx="7886700" cy="228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71571"/>
            <a:ext cx="7886700" cy="12001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47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500"/>
            <a:ext cx="3886200" cy="3481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500"/>
            <a:ext cx="3886200" cy="3481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93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92101"/>
            <a:ext cx="7886700" cy="106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4930"/>
            <a:ext cx="3868340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4060"/>
            <a:ext cx="3868340" cy="29476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4930"/>
            <a:ext cx="3887391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4060"/>
            <a:ext cx="3887391" cy="29476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54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42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85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15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89940"/>
            <a:ext cx="4629150" cy="38989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36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101"/>
            <a:ext cx="78867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0500"/>
            <a:ext cx="78867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0CBE9-25AE-4211-9DCD-27A8FF045802}" type="datetimeFigureOut">
              <a:rPr lang="en-IN" smtClean="0"/>
              <a:t>02-11-2018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01B1A-28C2-4744-A9E8-EF96601A9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3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6C028-85A5-4D0A-8E09-D1FD4C542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039" y="1260414"/>
            <a:ext cx="2791127" cy="27911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563" r="23070" b="906"/>
          <a:stretch/>
        </p:blipFill>
        <p:spPr>
          <a:xfrm>
            <a:off x="5006896" y="1260414"/>
            <a:ext cx="2798631" cy="27986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9333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6" y="1527831"/>
            <a:ext cx="3378818" cy="2252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18" y="1527602"/>
            <a:ext cx="3379163" cy="22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6F15CA-61FE-4B0A-BA8E-E46BB7E2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0" r="4527" b="1"/>
          <a:stretch/>
        </p:blipFill>
        <p:spPr>
          <a:xfrm>
            <a:off x="4430781" y="867707"/>
            <a:ext cx="2908012" cy="2043327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BC010-B50C-43E2-9128-CB80243FC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5" r="-2" b="5631"/>
          <a:stretch/>
        </p:blipFill>
        <p:spPr>
          <a:xfrm>
            <a:off x="3793287" y="3003161"/>
            <a:ext cx="3545506" cy="1618061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E3202-488A-4477-B16D-51EB4682E4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629"/>
          <a:stretch/>
        </p:blipFill>
        <p:spPr>
          <a:xfrm>
            <a:off x="1909663" y="867706"/>
            <a:ext cx="3321133" cy="3736110"/>
          </a:xfrm>
          <a:custGeom>
            <a:avLst/>
            <a:gdLst>
              <a:gd name="connsiteX0" fmla="*/ 0 w 7503111"/>
              <a:gd name="connsiteY0" fmla="*/ 0 h 6858000"/>
              <a:gd name="connsiteX1" fmla="*/ 677334 w 7503111"/>
              <a:gd name="connsiteY1" fmla="*/ 0 h 6858000"/>
              <a:gd name="connsiteX2" fmla="*/ 1168036 w 7503111"/>
              <a:gd name="connsiteY2" fmla="*/ 0 h 6858000"/>
              <a:gd name="connsiteX3" fmla="*/ 1205499 w 7503111"/>
              <a:gd name="connsiteY3" fmla="*/ 0 h 6858000"/>
              <a:gd name="connsiteX4" fmla="*/ 1647632 w 7503111"/>
              <a:gd name="connsiteY4" fmla="*/ 0 h 6858000"/>
              <a:gd name="connsiteX5" fmla="*/ 7215401 w 7503111"/>
              <a:gd name="connsiteY5" fmla="*/ 0 h 6858000"/>
              <a:gd name="connsiteX6" fmla="*/ 4041567 w 7503111"/>
              <a:gd name="connsiteY6" fmla="*/ 6852993 h 6858000"/>
              <a:gd name="connsiteX7" fmla="*/ 7503111 w 7503111"/>
              <a:gd name="connsiteY7" fmla="*/ 6852993 h 6858000"/>
              <a:gd name="connsiteX8" fmla="*/ 7503111 w 7503111"/>
              <a:gd name="connsiteY8" fmla="*/ 6852994 h 6858000"/>
              <a:gd name="connsiteX9" fmla="*/ 1647632 w 7503111"/>
              <a:gd name="connsiteY9" fmla="*/ 6852994 h 6858000"/>
              <a:gd name="connsiteX10" fmla="*/ 1647632 w 7503111"/>
              <a:gd name="connsiteY10" fmla="*/ 6858000 h 6858000"/>
              <a:gd name="connsiteX11" fmla="*/ 0 w 750311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630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550CCA-1C2C-48D1-9B1A-108BCD9FE8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7" r="5" b="5"/>
          <a:stretch/>
        </p:blipFill>
        <p:spPr>
          <a:xfrm>
            <a:off x="1685639" y="755568"/>
            <a:ext cx="1537245" cy="1881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B0806C-FEAC-49B2-829E-B33089C20D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0" r="5" b="5"/>
          <a:stretch/>
        </p:blipFill>
        <p:spPr>
          <a:xfrm>
            <a:off x="1685639" y="2684854"/>
            <a:ext cx="1537246" cy="1883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1D0BD7-F529-48B5-952F-B716303A4F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t="585" r="18402" b="774"/>
          <a:stretch/>
        </p:blipFill>
        <p:spPr>
          <a:xfrm>
            <a:off x="3357088" y="755568"/>
            <a:ext cx="1973766" cy="38125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B31793-97FA-4B6A-BEDD-CB37700F34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0" r="25283" b="-2"/>
          <a:stretch/>
        </p:blipFill>
        <p:spPr>
          <a:xfrm>
            <a:off x="5431607" y="755568"/>
            <a:ext cx="2069270" cy="38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933A1C-9672-40D1-9B34-84ACB91C18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34" y="2906052"/>
            <a:ext cx="1200981" cy="2135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8C42D-307F-4177-8FA8-ECF17B8A21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45" y="2297927"/>
            <a:ext cx="1543050" cy="274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8D333-9E3D-4E8B-9B90-D47BCA6A07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1"/>
          <a:stretch/>
        </p:blipFill>
        <p:spPr>
          <a:xfrm>
            <a:off x="2932602" y="2743201"/>
            <a:ext cx="1538084" cy="2297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8E97B0-E8E9-4650-894F-A5E01CE598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1" r="37624" b="31450"/>
          <a:stretch/>
        </p:blipFill>
        <p:spPr>
          <a:xfrm>
            <a:off x="6596227" y="3387256"/>
            <a:ext cx="962488" cy="16538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3486CD-1AE2-47DB-A865-386798FCFD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" b="12652"/>
          <a:stretch/>
        </p:blipFill>
        <p:spPr>
          <a:xfrm>
            <a:off x="4571999" y="397565"/>
            <a:ext cx="1543049" cy="22875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BEBD4-51B6-410A-B227-4AF7742C7BE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89" y="382535"/>
            <a:ext cx="1200981" cy="2135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126C0-2E68-4BD8-BDAE-0F2CAF385CD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47" y="386414"/>
            <a:ext cx="1543049" cy="27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B612A8-2F40-4CF6-9222-F1DF553F528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18164" r="25453" b="28309"/>
          <a:stretch/>
        </p:blipFill>
        <p:spPr>
          <a:xfrm>
            <a:off x="1530254" y="397565"/>
            <a:ext cx="962488" cy="165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7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602243-2E2C-424C-BA44-BD8A3C9531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862" y="530791"/>
            <a:ext cx="1628119" cy="2170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B6A52D-8984-45F7-9E18-78B05EFF4A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r="2978"/>
          <a:stretch/>
        </p:blipFill>
        <p:spPr>
          <a:xfrm>
            <a:off x="3753763" y="530791"/>
            <a:ext cx="1628119" cy="2170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07F9F-5A4C-4497-AE36-5205EE0109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862" y="2804528"/>
            <a:ext cx="1628119" cy="217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F9982-E1DA-409C-A7BC-5F8E7AB0A7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3763" y="2804528"/>
            <a:ext cx="1628119" cy="2170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4" b="14126"/>
          <a:stretch/>
        </p:blipFill>
        <p:spPr>
          <a:xfrm>
            <a:off x="5519812" y="2804528"/>
            <a:ext cx="1628119" cy="2170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9" t="21824" r="28374" b="33689"/>
          <a:stretch/>
        </p:blipFill>
        <p:spPr>
          <a:xfrm>
            <a:off x="5519812" y="530791"/>
            <a:ext cx="1628119" cy="217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1DEFA7-1724-4D5C-A7EA-604DBD6A79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0" b="4"/>
          <a:stretch/>
        </p:blipFill>
        <p:spPr>
          <a:xfrm>
            <a:off x="4612378" y="723056"/>
            <a:ext cx="2882642" cy="1994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098CE-D942-4877-ADE0-D7591E371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" r="-3" b="-3"/>
          <a:stretch/>
        </p:blipFill>
        <p:spPr>
          <a:xfrm>
            <a:off x="1653086" y="723055"/>
            <a:ext cx="2910077" cy="199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A2230-626B-495C-BCFF-9304F2C1CD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2551" b="-3"/>
          <a:stretch/>
        </p:blipFill>
        <p:spPr>
          <a:xfrm>
            <a:off x="1653086" y="2763779"/>
            <a:ext cx="2910076" cy="1921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D1DC85-14B7-4E80-965C-3A85397340F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78" y="2763779"/>
            <a:ext cx="2882642" cy="1921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BBDD6-3AA0-4B58-A629-C6F18DA14D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0" b="4"/>
          <a:stretch/>
        </p:blipFill>
        <p:spPr>
          <a:xfrm>
            <a:off x="3386350" y="1932604"/>
            <a:ext cx="2402842" cy="166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E6182EA-9599-4127-BD3E-1A70341538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50" y="2769306"/>
            <a:ext cx="2517524" cy="16781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1B2706-7E45-442F-A18F-7C1F80A7EE3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93" y="1024222"/>
            <a:ext cx="2517524" cy="16781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72F8EC-50D8-4FC4-B545-71313EF068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50" y="1024222"/>
            <a:ext cx="2517524" cy="16781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264F47-00D4-434F-AA31-73EFAC6B9B7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93" y="2769306"/>
            <a:ext cx="2517524" cy="16781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F719F9-6067-4C26-9151-B88D7651F5F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2" y="1024222"/>
            <a:ext cx="2517524" cy="16781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2368B1-EAAE-42F6-8C3E-B50019FF5D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2" y="2769306"/>
            <a:ext cx="2517524" cy="16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4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667FC-259C-4B8F-B4D2-E6B5B3E7D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3" r="25003"/>
          <a:stretch/>
        </p:blipFill>
        <p:spPr>
          <a:xfrm>
            <a:off x="6615640" y="119827"/>
            <a:ext cx="1777018" cy="2369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6CDFCF-0BB6-45D8-9563-A5E07E1554D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798" y1="41501" x2="54737" y2="40766"/>
                        <a14:foregroundMark x1="56166" y1="40980" x2="65374" y2="31822"/>
                        <a14:foregroundMark x1="65374" y1="31822" x2="62393" y2="47504"/>
                        <a14:foregroundMark x1="62393" y1="47504" x2="56084" y2="40337"/>
                        <a14:foregroundMark x1="50796" y1="22511" x2="49510" y2="20919"/>
                        <a14:foregroundMark x1="54880" y1="21133" x2="52879" y2="20919"/>
                        <a14:foregroundMark x1="56942" y1="25942" x2="57023" y2="25421"/>
                        <a14:foregroundMark x1="54512" y1="26064" x2="55227" y2="31210"/>
                        <a14:backgroundMark x1="51797" y1="80766" x2="49673" y2="64717"/>
                        <a14:backgroundMark x1="49673" y1="64717" x2="56799" y2="52435"/>
                        <a14:backgroundMark x1="56799" y1="52435" x2="87893" y2="68576"/>
                        <a14:backgroundMark x1="87893" y1="68576" x2="89138" y2="84564"/>
                        <a14:backgroundMark x1="89138" y1="84564" x2="55267" y2="78622"/>
                        <a14:backgroundMark x1="55267" y1="78622" x2="51654" y2="78959"/>
                        <a14:backgroundMark x1="47652" y1="23920" x2="47428" y2="23706"/>
                        <a14:backgroundMark x1="48938" y1="22848" x2="47570" y2="22511"/>
                        <a14:backgroundMark x1="77358" y1="35590" x2="85382" y2="26861"/>
                        <a14:backgroundMark x1="85382" y1="26861" x2="86117" y2="26493"/>
                        <a14:backgroundMark x1="43324" y1="28423" x2="48142" y2="26708"/>
                        <a14:backgroundMark x1="48142" y1="26708" x2="48469" y2="24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799" y="0"/>
            <a:ext cx="8248553" cy="54984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24" y="2557176"/>
            <a:ext cx="2606676" cy="26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03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Anith Shatamraj</dc:creator>
  <cp:lastModifiedBy>Anith Shatamraj (COMMS-EGM)</cp:lastModifiedBy>
  <cp:revision>24</cp:revision>
  <dcterms:created xsi:type="dcterms:W3CDTF">2018-11-02T05:08:54Z</dcterms:created>
  <dcterms:modified xsi:type="dcterms:W3CDTF">2018-11-02T16:51:45Z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AN315691@wipro.com</vt:lpwstr>
  </property>
  <property fmtid="{D5CDD505-2E9C-101B-9397-08002B2CF9AE}" pid="6" name="MSIP_Label_a3599e32-523d-45cf-80c8-50d522cc3338_SetDate">
    <vt:lpwstr>2018-11-02T20:42:24.6887839+05:30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